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 id="260" r:id="rId15"/>
    <p:sldId id="261" r:id="rId16"/>
    <p:sldId id="262" r:id="rId1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94660"/>
  </p:normalViewPr>
  <p:slideViewPr>
    <p:cSldViewPr>
      <p:cViewPr varScale="1">
        <p:scale>
          <a:sx n="80" d="100"/>
          <a:sy n="80" d="100"/>
        </p:scale>
        <p:origin x="686" y="48"/>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3570" y="7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B5A37F-4AF9-45E4-8864-0CC5BD817D5B}" type="datetime1">
              <a:rPr lang="en-GB" smtClean="0"/>
              <a:t>09/06/2024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en-GB" smtClean="0"/>
              <a:t>‹#›</a:t>
            </a:fld>
            <a:endParaRPr lang="en-GB"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B88B00A-848A-4ECD-9296-B4484C86DA35}" type="datetime1">
              <a:rPr lang="en-GB" noProof="0" smtClean="0"/>
              <a:t>09/06/2024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en-GB" noProof="0" smtClean="0"/>
              <a:t>‹#›</a:t>
            </a:fld>
            <a:endParaRPr lang="en-GB" noProof="0"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l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dirty="0"/>
              <a:t>Add a footer</a:t>
            </a:r>
          </a:p>
        </p:txBody>
      </p:sp>
      <p:sp>
        <p:nvSpPr>
          <p:cNvPr id="2" name="Date Placeholder 1"/>
          <p:cNvSpPr>
            <a:spLocks noGrp="1"/>
          </p:cNvSpPr>
          <p:nvPr>
            <p:ph type="dt" sz="half" idx="10"/>
          </p:nvPr>
        </p:nvSpPr>
        <p:spPr/>
        <p:txBody>
          <a:bodyPr rtlCol="0"/>
          <a:lstStyle/>
          <a:p>
            <a:pPr rtl="0"/>
            <a:fld id="{D7507679-C931-4C2B-A161-69909595520E}" type="datetime1">
              <a:rPr lang="en-GB" noProof="0" smtClean="0"/>
              <a:t>09/06/2024</a:t>
            </a:fld>
            <a:endParaRPr lang="en-GB" noProof="0" dirty="0"/>
          </a:p>
        </p:txBody>
      </p:sp>
      <p:sp>
        <p:nvSpPr>
          <p:cNvPr id="4" name="Slide Number Placeholder 3"/>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B2AB2539-38DF-4CA5-87A7-E69B9F49F297}"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Freeform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12" name="Picture Placeholder 11" descr="An empty placeholder to add an image. Click on the placeholder and select the image that you wish to add"/>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4" name="Text Placeholder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5C6B51CB-EB71-4D50-9CE4-F98A4C970365}"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Pictures with Captio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le 1"/>
          <p:cNvSpPr>
            <a:spLocks noGrp="1"/>
          </p:cNvSpPr>
          <p:nvPr>
            <p:ph type="title"/>
          </p:nvPr>
        </p:nvSpPr>
        <p:spPr>
          <a:xfrm>
            <a:off x="1028580" y="5305424"/>
            <a:ext cx="8104083" cy="579921"/>
          </a:xfrm>
        </p:spPr>
        <p:txBody>
          <a:bodyPr rtlCol="0">
            <a:normAutofit/>
          </a:bodyPr>
          <a:lstStyle>
            <a:lvl1pPr>
              <a:defRPr sz="2400">
                <a:solidFill>
                  <a:schemeClr val="accent1"/>
                </a:solidFill>
              </a:defRPr>
            </a:lvl1pPr>
          </a:lstStyle>
          <a:p>
            <a:pPr rtl="0"/>
            <a:r>
              <a:rPr lang="en-US" noProof="0"/>
              <a:t>Click to edit Master title style</a:t>
            </a:r>
            <a:endParaRPr lang="en-GB" noProof="0" dirty="0"/>
          </a:p>
        </p:txBody>
      </p:sp>
      <p:sp>
        <p:nvSpPr>
          <p:cNvPr id="7" name="Freeform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5" name="Picture Placeholder 14" descr="An empty placeholder to add an image. Click on the placeholder and select the image that you wish to add"/>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en-US" noProof="0"/>
              <a:t>Click icon to add picture</a:t>
            </a:r>
            <a:endParaRPr lang="en-GB" noProof="0" dirty="0"/>
          </a:p>
        </p:txBody>
      </p:sp>
      <p:sp>
        <p:nvSpPr>
          <p:cNvPr id="18" name="Freeform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9" name="Picture Placeholder 18" descr="An empty placeholder to add an image. Click on the placeholder and select the image that you wish to add"/>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2" name="Freeform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3" name="Picture Placeholder 12" descr="An empty placeholder to add an image. Click on the placeholder and select the image that you wish to add"/>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7" name="Text Placeholder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en-US" noProof="0"/>
              <a:t>Click to edit Master text styles</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ACA30FA5-719D-4311-A994-1E32E16A1C10}"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365125"/>
            <a:ext cx="1828799" cy="49403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524000" y="365125"/>
            <a:ext cx="6858000" cy="49403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DD3AD42A-AC6C-4A4C-8FFC-97DA4C99DC2B}"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dirty="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2B4CDFD9-B3EA-421A-B59B-79EE289E80ED}"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4" name="Title 1">
            <a:extLst>
              <a:ext uri="{FF2B5EF4-FFF2-40B4-BE49-F238E27FC236}">
                <a16:creationId xmlns:a16="http://schemas.microsoft.com/office/drawing/2014/main" id="{7D0BAB65-6DF3-E717-5FDB-9EB6F3914D89}"/>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6E6FA884-3DD4-140F-BCD5-016A21F6CEC8}"/>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31950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4" name="Title 1">
            <a:extLst>
              <a:ext uri="{FF2B5EF4-FFF2-40B4-BE49-F238E27FC236}">
                <a16:creationId xmlns:a16="http://schemas.microsoft.com/office/drawing/2014/main" id="{A057AA58-070D-03AC-48D5-32210B76A701}"/>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45D822ED-5A5C-004C-DB13-E5073B206DF3}"/>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s with Captions">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3" name="Title 1">
            <a:extLst>
              <a:ext uri="{FF2B5EF4-FFF2-40B4-BE49-F238E27FC236}">
                <a16:creationId xmlns:a16="http://schemas.microsoft.com/office/drawing/2014/main" id="{1DC50DB2-424E-602A-7BB3-8E4678330967}"/>
              </a:ext>
            </a:extLst>
          </p:cNvPr>
          <p:cNvSpPr>
            <a:spLocks noGrp="1"/>
          </p:cNvSpPr>
          <p:nvPr>
            <p:ph type="title"/>
          </p:nvPr>
        </p:nvSpPr>
        <p:spPr>
          <a:xfrm>
            <a:off x="191344" y="141277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89F682AC-7E98-6F1D-BAA5-1E2016F217BF}"/>
              </a:ext>
            </a:extLst>
          </p:cNvPr>
          <p:cNvSpPr>
            <a:spLocks noGrp="1"/>
          </p:cNvSpPr>
          <p:nvPr>
            <p:ph idx="1"/>
          </p:nvPr>
        </p:nvSpPr>
        <p:spPr>
          <a:xfrm>
            <a:off x="877144" y="2876450"/>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25CFA9F0-87F7-4B7A-9F87-545EDF73314F}"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
        <p:nvSpPr>
          <p:cNvPr id="10" name="Title 1">
            <a:extLst>
              <a:ext uri="{FF2B5EF4-FFF2-40B4-BE49-F238E27FC236}">
                <a16:creationId xmlns:a16="http://schemas.microsoft.com/office/drawing/2014/main" id="{A2CE876B-193F-2C42-A72C-458619CFB98B}"/>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11" name="Content Placeholder 2">
            <a:extLst>
              <a:ext uri="{FF2B5EF4-FFF2-40B4-BE49-F238E27FC236}">
                <a16:creationId xmlns:a16="http://schemas.microsoft.com/office/drawing/2014/main" id="{960FEE0D-9F4F-0AB3-AD26-9679D69156C9}"/>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ve Pictures">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3" name="Title 1">
            <a:extLst>
              <a:ext uri="{FF2B5EF4-FFF2-40B4-BE49-F238E27FC236}">
                <a16:creationId xmlns:a16="http://schemas.microsoft.com/office/drawing/2014/main" id="{9307D6B1-1211-A26F-C90D-FD4CED7F6637}"/>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CF6DAB10-581A-C9E6-523D-93E099207FB3}"/>
              </a:ext>
            </a:extLst>
          </p:cNvPr>
          <p:cNvSpPr>
            <a:spLocks noGrp="1"/>
          </p:cNvSpPr>
          <p:nvPr>
            <p:ph idx="1"/>
          </p:nvPr>
        </p:nvSpPr>
        <p:spPr>
          <a:xfrm>
            <a:off x="838200" y="1819702"/>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52400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27888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7" name="Date Placeholder 6"/>
          <p:cNvSpPr>
            <a:spLocks noGrp="1"/>
          </p:cNvSpPr>
          <p:nvPr>
            <p:ph type="dt" sz="half" idx="10"/>
          </p:nvPr>
        </p:nvSpPr>
        <p:spPr/>
        <p:txBody>
          <a:bodyPr rtlCol="0"/>
          <a:lstStyle/>
          <a:p>
            <a:pPr rtl="0"/>
            <a:fld id="{FFAD51FD-2265-4464-99A6-D0FE7F1BE714}" type="datetime1">
              <a:rPr lang="en-GB" noProof="0" smtClean="0"/>
              <a:t>09/06/2024</a:t>
            </a:fld>
            <a:endParaRPr lang="en-GB" noProof="0" dirty="0"/>
          </a:p>
        </p:txBody>
      </p:sp>
      <p:sp>
        <p:nvSpPr>
          <p:cNvPr id="9" name="Slide Number Placeholder 8"/>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3" name="Date Placeholder 2"/>
          <p:cNvSpPr>
            <a:spLocks noGrp="1"/>
          </p:cNvSpPr>
          <p:nvPr>
            <p:ph type="dt" sz="half" idx="10"/>
          </p:nvPr>
        </p:nvSpPr>
        <p:spPr/>
        <p:txBody>
          <a:bodyPr rtlCol="0"/>
          <a:lstStyle/>
          <a:p>
            <a:pPr rtl="0"/>
            <a:fld id="{F5CDF3F4-D04E-4D2D-9ABC-243A97E4C559}" type="datetime1">
              <a:rPr lang="en-GB" noProof="0" smtClean="0"/>
              <a:t>09/06/2024</a:t>
            </a:fld>
            <a:endParaRPr lang="en-GB" noProof="0" dirty="0"/>
          </a:p>
        </p:txBody>
      </p:sp>
      <p:sp>
        <p:nvSpPr>
          <p:cNvPr id="5" name="Slide Number Placeholder 4"/>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7"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Title Placeholder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r>
              <a:rPr lang="en-GB" noProof="0" dirty="0"/>
              <a:t>Add a footer</a:t>
            </a:r>
          </a:p>
        </p:txBody>
      </p:sp>
      <p:sp>
        <p:nvSpPr>
          <p:cNvPr id="4" name="Date Placeholder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fld id="{D7A14578-F1F8-4DAB-8600-44E382B551B5}" type="datetime1">
              <a:rPr lang="en-GB" noProof="0" smtClean="0"/>
              <a:t>09/06/2024</a:t>
            </a:fld>
            <a:endParaRPr lang="en-GB" noProof="0" dirty="0"/>
          </a:p>
        </p:txBody>
      </p:sp>
      <p:sp>
        <p:nvSpPr>
          <p:cNvPr id="6" name="Slide Number Placeholder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en-GB" noProof="0" smtClean="0"/>
              <a:pPr/>
              <a:t>‹#›</a:t>
            </a:fld>
            <a:endParaRPr lang="en-GB" noProof="0"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0" r:id="rId5"/>
    <p:sldLayoutId id="2147483652" r:id="rId6"/>
    <p:sldLayoutId id="2147483661" r:id="rId7"/>
    <p:sldLayoutId id="2147483653" r:id="rId8"/>
    <p:sldLayoutId id="2147483654" r:id="rId9"/>
    <p:sldLayoutId id="2147483655" r:id="rId10"/>
    <p:sldLayoutId id="2147483656" r:id="rId11"/>
    <p:sldLayoutId id="2147483657" r:id="rId12"/>
    <p:sldLayoutId id="2147483662"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AI for Kids</a:t>
            </a:r>
          </a:p>
        </p:txBody>
      </p:sp>
      <p:sp>
        <p:nvSpPr>
          <p:cNvPr id="3" name="Subtitle 2"/>
          <p:cNvSpPr>
            <a:spLocks noGrp="1"/>
          </p:cNvSpPr>
          <p:nvPr>
            <p:ph type="subTitle" idx="1"/>
          </p:nvPr>
        </p:nvSpPr>
        <p:spPr/>
        <p:txBody>
          <a:bodyPr/>
          <a:lstStyle/>
          <a:p>
            <a:r>
              <a:t>UK Robotics Week 2024</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Story is about my story is about a scientist living in the 2040s or 2015 and onwards he is or she is a child today but trying to learn how to prepare for the future with generative AI to become a better scientist in the future</a:t>
            </a:r>
          </a:p>
        </p:txBody>
      </p:sp>
      <p:sp>
        <p:nvSpPr>
          <p:cNvPr id="3" name="Content Placeholder 2"/>
          <p:cNvSpPr>
            <a:spLocks noGrp="1"/>
          </p:cNvSpPr>
          <p:nvPr>
            <p:ph idx="1"/>
          </p:nvPr>
        </p:nvSpPr>
        <p:spPr/>
        <p:txBody>
          <a:bodyPr/>
          <a:lstStyle/>
          <a:p>
            <a:r>
              <a:t>This story is created by: </a:t>
            </a:r>
          </a:p>
          <a:p>
            <a:pPr lvl="1"/>
            <a:r>
              <a:t>John</a:t>
            </a:r>
          </a:p>
          <a:p>
            <a:pPr lvl="1"/>
            <a:r>
              <a:t>Mary</a:t>
            </a:r>
          </a:p>
          <a:p>
            <a:pPr lvl="1"/>
            <a:r>
              <a:t>Manal</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3_10_P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story, the child learns about using reinforcement learning to correct AI mistakes. The child imagines scientists working with AI, troubleshooting errors and enhancing its capabilities. The child envisions themselves as</a:t>
            </a:r>
          </a:p>
        </p:txBody>
      </p:sp>
      <p:sp>
        <p:nvSpPr>
          <p:cNvPr id="6" name="TextBox 5"/>
          <p:cNvSpPr txBox="1"/>
          <p:nvPr/>
        </p:nvSpPr>
        <p:spPr>
          <a:xfrm>
            <a:off x="5400000" y="1620000"/>
            <a:ext cx="6840000" cy="1800000"/>
          </a:xfrm>
          <a:prstGeom prst="rect">
            <a:avLst/>
          </a:prstGeom>
          <a:noFill/>
        </p:spPr>
        <p:txBody>
          <a:bodyPr wrap="square">
            <a:spAutoFit/>
          </a:bodyPr>
          <a:lstStyle/>
          <a:p>
            <a:r>
              <a:t>part of the process, contributing to the improvement of AI through human-in-the-loop interaction. The story focuses on the importance of understanding and participating in the development of AI technology for a better future.</a:t>
            </a:r>
          </a:p>
        </p:txBody>
      </p:sp>
      <p:sp>
        <p:nvSpPr>
          <p:cNvPr id="7" name="TextBox 6"/>
          <p:cNvSpPr txBox="1"/>
          <p:nvPr/>
        </p:nvSpPr>
        <p:spPr>
          <a:xfrm>
            <a:off x="5400000" y="3600000"/>
            <a:ext cx="6840000" cy="1800000"/>
          </a:xfrm>
          <a:prstGeom prst="rect">
            <a:avLst/>
          </a:prstGeom>
          <a:noFill/>
        </p:spPr>
        <p:txBody>
          <a:bodyPr wrap="square">
            <a:spAutoFit/>
          </a:bodyPr>
          <a:lstStyle/>
          <a:p>
            <a:r>
              <a:t>Imagine a detailed illustration representing scientists engaging in daily activities, where they are utilizing narrative AI effectively in their work. This ensemble is mixed with different gendered and raced individuals. One scientist, a South Asian man, diligently corrects an AI error, adjusting algorithms on a large, floating holographic screen. A Hispanic woman next to him is seen enhancing AI capabilities, weaving intricate lines of code that materialize into a radiating sphere of light. Together, they exemplify the Human in the Loop and reinforcement learning methods. This is intended for a page in a children's storybook, so the style should be vibrant and engaging, making these complex tasks understandable and invigorating.</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4_11_P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story, the child focuses on studying to become a scientist in reinforcement learning. The child visualizes using narrative AI to fix</a:t>
            </a:r>
          </a:p>
        </p:txBody>
      </p:sp>
      <p:sp>
        <p:nvSpPr>
          <p:cNvPr id="6" name="TextBox 5"/>
          <p:cNvSpPr txBox="1"/>
          <p:nvPr/>
        </p:nvSpPr>
        <p:spPr>
          <a:xfrm>
            <a:off x="5400000" y="1620000"/>
            <a:ext cx="6840000" cy="1800000"/>
          </a:xfrm>
          <a:prstGeom prst="rect">
            <a:avLst/>
          </a:prstGeom>
          <a:noFill/>
        </p:spPr>
        <p:txBody>
          <a:bodyPr wrap="square">
            <a:spAutoFit/>
          </a:bodyPr>
          <a:lstStyle/>
          <a:p>
            <a:r>
              <a:t>AI errors. The child's daily routine involves going to school and learning about AI. Next, the child uses generative AI to enhance their knowledge.</a:t>
            </a:r>
          </a:p>
        </p:txBody>
      </p:sp>
      <p:sp>
        <p:nvSpPr>
          <p:cNvPr id="7" name="TextBox 6"/>
          <p:cNvSpPr txBox="1"/>
          <p:nvPr/>
        </p:nvSpPr>
        <p:spPr>
          <a:xfrm>
            <a:off x="5400000" y="3600000"/>
            <a:ext cx="6840000" cy="1800000"/>
          </a:xfrm>
          <a:prstGeom prst="rect">
            <a:avLst/>
          </a:prstGeom>
          <a:noFill/>
        </p:spPr>
        <p:txBody>
          <a:bodyPr wrap="square">
            <a:spAutoFit/>
          </a:bodyPr>
          <a:lstStyle/>
          <a:p>
            <a:r>
              <a:t>Illustrate a day in the life of a child attending primary school. Start with the child, of South Asian descent and female gender, waking up early in the morning. Show her brushing her teeth, getting dressed in her school uniform, and having breakfast. Follow the child as she goes on a journey to school, interacting with AI-assisted learning technology. After school, she returns to a home filled with warmth from her Caucasian father and Hispanic mother. Capture these everyday moments in the style of a classical realist painting, with attention to textures, light, and detail.</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5_12_P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story, the young student learns about the role of scientists in improving AI through reinforcement learning. The adventures include waking up,</a:t>
            </a:r>
          </a:p>
        </p:txBody>
      </p:sp>
      <p:sp>
        <p:nvSpPr>
          <p:cNvPr id="6" name="TextBox 5"/>
          <p:cNvSpPr txBox="1"/>
          <p:nvPr/>
        </p:nvSpPr>
        <p:spPr>
          <a:xfrm>
            <a:off x="5400000" y="1620000"/>
            <a:ext cx="6840000" cy="1800000"/>
          </a:xfrm>
          <a:prstGeom prst="rect">
            <a:avLst/>
          </a:prstGeom>
          <a:noFill/>
        </p:spPr>
        <p:txBody>
          <a:bodyPr wrap="square">
            <a:spAutoFit/>
          </a:bodyPr>
          <a:lstStyle/>
          <a:p>
            <a:r>
              <a:t>going to school, and learning about AI. As the student advances to high school and studies chemistry, narrative AI helps them understand complex concepts.</a:t>
            </a:r>
          </a:p>
        </p:txBody>
      </p:sp>
      <p:sp>
        <p:nvSpPr>
          <p:cNvPr id="7" name="TextBox 6"/>
          <p:cNvSpPr txBox="1"/>
          <p:nvPr/>
        </p:nvSpPr>
        <p:spPr>
          <a:xfrm>
            <a:off x="5400000" y="3600000"/>
            <a:ext cx="6840000" cy="1800000"/>
          </a:xfrm>
          <a:prstGeom prst="rect">
            <a:avLst/>
          </a:prstGeom>
          <a:noFill/>
        </p:spPr>
        <p:txBody>
          <a:bodyPr wrap="square">
            <a:spAutoFit/>
          </a:bodyPr>
          <a:lstStyle/>
          <a:p>
            <a:r>
              <a:t>Depict a scene of a high school student engaged in studying chemistry utilizing narrative artificial intelligence. The student, a Hispanic girl with shoulder-length dark hair, sits at a desk covered in notes and textbooks. She's communicating with an AI system on her laptop, which provides illustrated explanations of various chemical reactions. It also questions her to test her understanding, making the learning process interactive. The mood of the scene is thoughtful and focused, showcasing the fusion of education and technology in a contemporary setting.</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6_13_P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primary school, kids can start learning about studying AI and its practical applications in daily life. As they progress through education, they can explore how AI can improve various fields like science and oceanography. By</a:t>
            </a:r>
          </a:p>
        </p:txBody>
      </p:sp>
      <p:sp>
        <p:nvSpPr>
          <p:cNvPr id="6" name="TextBox 5"/>
          <p:cNvSpPr txBox="1"/>
          <p:nvPr/>
        </p:nvSpPr>
        <p:spPr>
          <a:xfrm>
            <a:off x="5400000" y="1620000"/>
            <a:ext cx="6840000" cy="1800000"/>
          </a:xfrm>
          <a:prstGeom prst="rect">
            <a:avLst/>
          </a:prstGeom>
          <a:noFill/>
        </p:spPr>
        <p:txBody>
          <a:bodyPr wrap="square">
            <a:spAutoFit/>
          </a:bodyPr>
          <a:lstStyle/>
          <a:p>
            <a:r>
              <a:t>understanding AI early on, they can be prepared for future careers that involve working with advanced technology. Let's make learning about AI fun and engaging for kids to spark their interest and curiosity in this exciting field.</a:t>
            </a:r>
          </a:p>
        </p:txBody>
      </p:sp>
      <p:sp>
        <p:nvSpPr>
          <p:cNvPr id="7" name="TextBox 6"/>
          <p:cNvSpPr txBox="1"/>
          <p:nvPr/>
        </p:nvSpPr>
        <p:spPr>
          <a:xfrm>
            <a:off x="5400000" y="3600000"/>
            <a:ext cx="6840000" cy="1800000"/>
          </a:xfrm>
          <a:prstGeom prst="rect">
            <a:avLst/>
          </a:prstGeom>
          <a:noFill/>
        </p:spPr>
        <p:txBody>
          <a:bodyPr wrap="square">
            <a:spAutoFit/>
          </a:bodyPr>
          <a:lstStyle/>
          <a:p>
            <a:r>
              <a:t>Create a fun illustration for a children's storybook. In this image, display a superhero character at a university setting, engaged in studying ocean life, expressing eagerness to become a marine biologist. They should appear focused and curious, surrounded by books and tools related to oceanography, marine biology, and climate studies. Also, illustrate some visual elements indicating the factors impacting the oceanic ecosystem. Make this superhero visual creative, taking care not to resemble any known superheroes, and ensure gender and descent balance for this character.</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7_14_P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storytelling journey, the character evolves from a primary school student fascinated by AI to a high school student applying</a:t>
            </a:r>
          </a:p>
        </p:txBody>
      </p:sp>
      <p:sp>
        <p:nvSpPr>
          <p:cNvPr id="6" name="TextBox 5"/>
          <p:cNvSpPr txBox="1"/>
          <p:nvPr/>
        </p:nvSpPr>
        <p:spPr>
          <a:xfrm>
            <a:off x="5400000" y="1620000"/>
            <a:ext cx="6840000" cy="1800000"/>
          </a:xfrm>
          <a:prstGeom prst="rect">
            <a:avLst/>
          </a:prstGeom>
          <a:noFill/>
        </p:spPr>
        <p:txBody>
          <a:bodyPr wrap="square">
            <a:spAutoFit/>
          </a:bodyPr>
          <a:lstStyle/>
          <a:p>
            <a:r>
              <a:t>AI in chemistry studies, then a university student pursuing a career in ocean science using generative AI to propose groundbreaking research ideas.</a:t>
            </a:r>
          </a:p>
        </p:txBody>
      </p:sp>
      <p:sp>
        <p:nvSpPr>
          <p:cNvPr id="7" name="TextBox 6"/>
          <p:cNvSpPr txBox="1"/>
          <p:nvPr/>
        </p:nvSpPr>
        <p:spPr>
          <a:xfrm>
            <a:off x="5400000" y="3600000"/>
            <a:ext cx="6840000" cy="1800000"/>
          </a:xfrm>
          <a:prstGeom prst="rect">
            <a:avLst/>
          </a:prstGeom>
          <a:noFill/>
        </p:spPr>
        <p:txBody>
          <a:bodyPr wrap="square">
            <a:spAutoFit/>
          </a:bodyPr>
          <a:lstStyle/>
          <a:p>
            <a:r>
              <a:t>Create an image of a page from a children's story book. The page depicts a recently graduated scientist, agnostic of gender, with varied racial backgrounds, sitting in front of their computer. They're researching ocean studies for their upcoming PhD proposal. Some books and diagrams about marine life are scattered around. The scientist has a thoughtful expression, as they deliberate on finding a unique niche in the literature to focus their work.</a:t>
            </a:r>
          </a:p>
        </p:txBody>
      </p:sp>
    </p:spTree>
  </p:cSld>
  <p:clrMapOvr>
    <a:masterClrMapping/>
  </p:clrMapOvr>
</p:sld>
</file>

<file path=ppt/theme/theme1.xml><?xml version="1.0" encoding="utf-8"?>
<a:theme xmlns:a="http://schemas.openxmlformats.org/drawingml/2006/main" name="Children Friends 16x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7193_TF03896101" id="{3BDD4395-3730-4B6C-A521-B61051B3E032}" vid="{EE435D20-B548-4B22-95E2-37D098029395}"/>
    </a:ext>
  </a:extLst>
</a:theme>
</file>

<file path=ppt/theme/theme2.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A15C6C-6BB6-4DB6-B7D6-7F14EAB2CC5C}">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Schoolyard kids education presentation, album (widescreen)</Template>
  <TotalTime>1988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Times New Roman</vt:lpstr>
      <vt:lpstr>Children Friends 16x9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Kids</dc:title>
  <dc:creator>Manal Helal</dc:creator>
  <cp:keywords/>
  <cp:lastModifiedBy>Manal Helal</cp:lastModifiedBy>
  <cp:revision>8</cp:revision>
  <dcterms:created xsi:type="dcterms:W3CDTF">2024-05-16T10:34:48Z</dcterms:created>
  <dcterms:modified xsi:type="dcterms:W3CDTF">2024-06-09T21:02:17Z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